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9" r:id="rId1"/>
    <p:sldMasterId id="2147483771" r:id="rId2"/>
    <p:sldMasterId id="2147483788" r:id="rId3"/>
  </p:sldMasterIdLst>
  <p:notesMasterIdLst>
    <p:notesMasterId r:id="rId27"/>
  </p:notesMasterIdLst>
  <p:sldIdLst>
    <p:sldId id="262" r:id="rId4"/>
    <p:sldId id="258" r:id="rId5"/>
    <p:sldId id="264" r:id="rId6"/>
    <p:sldId id="260" r:id="rId7"/>
    <p:sldId id="265" r:id="rId8"/>
    <p:sldId id="266" r:id="rId9"/>
    <p:sldId id="267" r:id="rId10"/>
    <p:sldId id="268" r:id="rId11"/>
    <p:sldId id="269" r:id="rId12"/>
    <p:sldId id="271" r:id="rId13"/>
    <p:sldId id="270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5" r:id="rId26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mic Sans MS" panose="030F0702030302020204" pitchFamily="66" charset="0"/>
      <p:regular r:id="rId33"/>
      <p:bold r:id="rId34"/>
      <p:italic r:id="rId35"/>
      <p:boldItalic r:id="rId36"/>
    </p:embeddedFont>
    <p:embeddedFont>
      <p:font typeface="Corbel" panose="020B0503020204020204" pitchFamily="34" charset="0"/>
      <p:regular r:id="rId37"/>
      <p:bold r:id="rId38"/>
      <p:italic r:id="rId39"/>
      <p:boldItalic r:id="rId40"/>
    </p:embeddedFont>
    <p:embeddedFont>
      <p:font typeface="Stardos Stencil" panose="020B0604020202020204" charset="0"/>
      <p:regular r:id="rId41"/>
      <p:bold r:id="rId42"/>
    </p:embeddedFont>
    <p:embeddedFont>
      <p:font typeface="Trebuchet MS" panose="020B0603020202020204" pitchFamily="34" charset="0"/>
      <p:regular r:id="rId43"/>
      <p:bold r:id="rId44"/>
      <p:italic r:id="rId45"/>
      <p:boldItalic r:id="rId46"/>
    </p:embeddedFont>
    <p:embeddedFont>
      <p:font typeface="Wingdings 3" panose="05040102010807070707" pitchFamily="18" charset="2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3842" autoAdjust="0"/>
  </p:normalViewPr>
  <p:slideViewPr>
    <p:cSldViewPr snapToGrid="0">
      <p:cViewPr varScale="1">
        <p:scale>
          <a:sx n="67" d="100"/>
          <a:sy n="67" d="100"/>
        </p:scale>
        <p:origin x="1276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7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5336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2144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565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15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40080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943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6815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8785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64170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6584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7479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45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329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121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29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979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439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091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121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747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894647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014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56386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4636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289861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5854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7837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308038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38389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714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364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7773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636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064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5161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515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51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8163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2325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8413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102977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949723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9832062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0401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9412720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541140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6370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28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90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90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1680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37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8061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80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91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1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 descr="Image result for artificial intelligenc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7" name="Google Shape;277;p25" descr="Image result for artificial intelligence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8" name="Google Shape;278;p25" descr="Image result for artificial intelligence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9" name="Google Shape;279;p25" descr="Image result for artificial intelligence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155575" y="3187563"/>
            <a:ext cx="6062345" cy="36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tardos Stencil"/>
              <a:ea typeface="Microsoft YaHei UI Light" panose="020B0502040204020203" pitchFamily="34" charset="-122"/>
              <a:cs typeface="Times New Roman" panose="02020603050405020304" pitchFamily="18" charset="0"/>
              <a:sym typeface="Stardos Stenci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1" u="none" strike="noStrike" kern="0" cap="none" spc="0" normalizeH="0" baseline="0" noProof="0" dirty="0">
                <a:ln>
                  <a:solidFill>
                    <a:prstClr val="white">
                      <a:lumMod val="7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Microsoft YaHei UI Light" panose="020B0502040204020203" pitchFamily="34" charset="-122"/>
                <a:cs typeface="Times New Roman" panose="02020603050405020304" pitchFamily="18" charset="0"/>
                <a:sym typeface="Bodoni"/>
              </a:rPr>
              <a:t>A project by :</a:t>
            </a:r>
            <a:endParaRPr kumimoji="0" sz="1400" b="1" i="1" u="none" strike="noStrike" kern="0" cap="none" spc="0" normalizeH="0" baseline="0" noProof="0" dirty="0">
              <a:ln>
                <a:solidFill>
                  <a:srgbClr val="92D050"/>
                </a:solidFill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1" u="none" strike="noStrike" kern="0" cap="none" spc="0" normalizeH="0" baseline="0" noProof="0" dirty="0">
              <a:ln>
                <a:solidFill>
                  <a:srgbClr val="92D050"/>
                </a:solidFill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Microsoft YaHei UI Light" panose="020B0502040204020203" pitchFamily="34" charset="-122"/>
              <a:cs typeface="Times New Roman" panose="02020603050405020304" pitchFamily="18" charset="0"/>
              <a:sym typeface="Stardos Stenci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1" u="none" strike="noStrike" kern="0" cap="none" spc="0" normalizeH="0" baseline="0" noProof="0" dirty="0">
                <a:ln>
                  <a:solidFill>
                    <a:srgbClr val="FFFF00"/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Microsoft YaHei UI Light" panose="020B0502040204020203" pitchFamily="34" charset="-122"/>
                <a:cs typeface="Times New Roman" panose="02020603050405020304" pitchFamily="18" charset="0"/>
                <a:sym typeface="Comic Sans MS"/>
              </a:rPr>
              <a:t>Ashwani Kumar(20111011)</a:t>
            </a:r>
            <a:endParaRPr kumimoji="0" sz="1400" b="1" i="1" u="none" strike="noStrike" kern="0" cap="none" spc="0" normalizeH="0" baseline="0" noProof="0" dirty="0">
              <a:ln>
                <a:solidFill>
                  <a:srgbClr val="FFFF00"/>
                </a:solidFill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1" u="none" strike="noStrike" kern="0" cap="none" spc="0" normalizeH="0" baseline="0" noProof="0" dirty="0">
              <a:ln>
                <a:solidFill>
                  <a:srgbClr val="FFFF00"/>
                </a:solidFill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Microsoft YaHei UI Light" panose="020B0502040204020203" pitchFamily="34" charset="-122"/>
              <a:cs typeface="Times New Roman" panose="02020603050405020304" pitchFamily="18" charset="0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1" u="none" strike="noStrike" kern="0" cap="none" spc="0" normalizeH="0" baseline="0" noProof="0" dirty="0">
                <a:ln>
                  <a:solidFill>
                    <a:srgbClr val="FFFF00"/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Microsoft YaHei UI Light" panose="020B0502040204020203" pitchFamily="34" charset="-122"/>
                <a:cs typeface="Times New Roman" panose="02020603050405020304" pitchFamily="18" charset="0"/>
                <a:sym typeface="Comic Sans MS"/>
              </a:rPr>
              <a:t>Ayushman Singh Rathore(20111014)</a:t>
            </a:r>
            <a:endParaRPr kumimoji="0" sz="1400" b="1" i="1" u="none" strike="noStrike" kern="0" cap="none" spc="0" normalizeH="0" baseline="0" noProof="0" dirty="0">
              <a:ln>
                <a:solidFill>
                  <a:srgbClr val="FFFF00"/>
                </a:solidFill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1" u="none" strike="noStrike" kern="0" cap="none" spc="0" normalizeH="0" baseline="0" noProof="0" dirty="0">
              <a:ln>
                <a:solidFill>
                  <a:srgbClr val="FFFF00"/>
                </a:solidFill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Microsoft YaHei UI Light" panose="020B0502040204020203" pitchFamily="34" charset="-122"/>
              <a:cs typeface="Times New Roman" panose="02020603050405020304" pitchFamily="18" charset="0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1" u="none" strike="noStrike" kern="0" cap="none" spc="0" normalizeH="0" baseline="0" noProof="0" dirty="0">
                <a:ln>
                  <a:solidFill>
                    <a:srgbClr val="FFFF00"/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Microsoft YaHei UI Light" panose="020B0502040204020203" pitchFamily="34" charset="-122"/>
                <a:cs typeface="Times New Roman" panose="02020603050405020304" pitchFamily="18" charset="0"/>
                <a:sym typeface="Comic Sans MS"/>
              </a:rPr>
              <a:t>Dev Srivastava(20111017)</a:t>
            </a:r>
            <a:endParaRPr kumimoji="0" sz="1400" b="1" i="1" u="none" strike="noStrike" kern="0" cap="none" spc="0" normalizeH="0" baseline="0" noProof="0" dirty="0">
              <a:ln>
                <a:solidFill>
                  <a:srgbClr val="FFFF00"/>
                </a:solidFill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1" name="Google Shape;281;p25" descr="Image result for artificial intelligence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CD9AE6-4CF6-4D25-843B-A93A69FDFBB6}"/>
              </a:ext>
            </a:extLst>
          </p:cNvPr>
          <p:cNvSpPr/>
          <p:nvPr/>
        </p:nvSpPr>
        <p:spPr>
          <a:xfrm rot="702955">
            <a:off x="269526" y="147447"/>
            <a:ext cx="683323" cy="963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9501D7-4EFB-4AA4-A2CB-DE4A0B0EA0FD}"/>
              </a:ext>
            </a:extLst>
          </p:cNvPr>
          <p:cNvSpPr/>
          <p:nvPr/>
        </p:nvSpPr>
        <p:spPr>
          <a:xfrm>
            <a:off x="12635" y="312224"/>
            <a:ext cx="683323" cy="963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5A3878-C5F3-4E5E-B47A-32DE198358B6}"/>
              </a:ext>
            </a:extLst>
          </p:cNvPr>
          <p:cNvSpPr/>
          <p:nvPr/>
        </p:nvSpPr>
        <p:spPr>
          <a:xfrm rot="790237">
            <a:off x="1846451" y="356777"/>
            <a:ext cx="1074399" cy="963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1C0C1B-C8EB-4D3E-BBE8-AC7DF6E468D0}"/>
              </a:ext>
            </a:extLst>
          </p:cNvPr>
          <p:cNvSpPr/>
          <p:nvPr/>
        </p:nvSpPr>
        <p:spPr>
          <a:xfrm rot="901448" flipH="1">
            <a:off x="1342249" y="375696"/>
            <a:ext cx="45719" cy="963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0441B-022C-4CF2-8C78-D898B613D3CC}"/>
              </a:ext>
            </a:extLst>
          </p:cNvPr>
          <p:cNvSpPr txBox="1"/>
          <p:nvPr/>
        </p:nvSpPr>
        <p:spPr>
          <a:xfrm>
            <a:off x="307975" y="160337"/>
            <a:ext cx="77184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5400" b="0" i="0" u="none" strike="noStrike" kern="0" cap="none" spc="0" normalizeH="0" baseline="0" noProof="0" dirty="0">
                <a:ln w="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</a:t>
            </a:r>
            <a:r>
              <a:rPr kumimoji="0" lang="en-IN" sz="4400" b="0" i="0" u="none" strike="noStrike" kern="0" cap="none" spc="0" normalizeH="0" baseline="0" noProof="0" dirty="0">
                <a:ln w="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IRTUAL </a:t>
            </a:r>
            <a:r>
              <a:rPr kumimoji="0" lang="en-IN" sz="5400" b="0" i="0" u="none" strike="noStrike" kern="0" cap="none" spc="0" normalizeH="0" baseline="0" noProof="0" dirty="0">
                <a:ln w="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</a:t>
            </a:r>
            <a:r>
              <a:rPr kumimoji="0" lang="en-IN" sz="4400" b="0" i="0" u="none" strike="noStrike" kern="0" cap="none" spc="0" normalizeH="0" baseline="0" noProof="0" dirty="0">
                <a:ln w="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SSISTANT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4400" b="0" i="0" u="none" strike="noStrike" kern="0" cap="none" spc="0" normalizeH="0" baseline="0" noProof="0" dirty="0">
                <a:ln w="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Based On </a:t>
            </a:r>
            <a:r>
              <a:rPr kumimoji="0" lang="en-IN" sz="4800" b="0" i="0" u="none" strike="noStrike" kern="0" cap="none" spc="0" normalizeH="0" baseline="0" noProof="0" dirty="0">
                <a:ln w="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AI</a:t>
            </a:r>
            <a:endParaRPr kumimoji="0" lang="en-IN" sz="4400" b="0" i="0" u="none" strike="noStrike" kern="0" cap="none" spc="0" normalizeH="0" baseline="0" noProof="0" dirty="0">
              <a:ln w="0">
                <a:solidFill>
                  <a:srgbClr val="FF0000"/>
                </a:solidFill>
              </a:ln>
              <a:solidFill>
                <a:srgbClr val="FFFF00"/>
              </a:solidFill>
              <a:effectLst>
                <a:reflection blurRad="6350" stA="50000" endA="300" endPos="50000" dist="29997" dir="5400000" sy="-100000" algn="bl" rotWithShape="0"/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755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3C979B8-73F1-4D86-B737-C3168362F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62279" r="34314" b="26353"/>
          <a:stretch/>
        </p:blipFill>
        <p:spPr bwMode="auto">
          <a:xfrm>
            <a:off x="330199" y="3492500"/>
            <a:ext cx="8421997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34613" r="34314" b="51691"/>
          <a:stretch/>
        </p:blipFill>
        <p:spPr bwMode="auto">
          <a:xfrm>
            <a:off x="330199" y="927100"/>
            <a:ext cx="8421997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ight Brace 1"/>
          <p:cNvSpPr/>
          <p:nvPr/>
        </p:nvSpPr>
        <p:spPr>
          <a:xfrm>
            <a:off x="4368800" y="1031875"/>
            <a:ext cx="172397" cy="1066800"/>
          </a:xfrm>
          <a:prstGeom prst="rightBrace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5F8A79-07CF-485D-A3E5-F9A9C2678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75017" r="34314" b="13615"/>
          <a:stretch/>
        </p:blipFill>
        <p:spPr bwMode="auto">
          <a:xfrm>
            <a:off x="330199" y="4673600"/>
            <a:ext cx="8421997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Brace 2"/>
          <p:cNvSpPr/>
          <p:nvPr/>
        </p:nvSpPr>
        <p:spPr>
          <a:xfrm>
            <a:off x="4368800" y="3530600"/>
            <a:ext cx="172397" cy="914400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ight Brace 3"/>
          <p:cNvSpPr/>
          <p:nvPr/>
        </p:nvSpPr>
        <p:spPr>
          <a:xfrm>
            <a:off x="5892800" y="4721225"/>
            <a:ext cx="127000" cy="927100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686300" y="1420911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Open Websites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6300" y="3795811"/>
            <a:ext cx="193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Online Music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0" y="5029200"/>
            <a:ext cx="17653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Offline Music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6CAFCFB-9D18-422E-BE34-5431DF4B7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49542" r="34314" b="39090"/>
          <a:stretch/>
        </p:blipFill>
        <p:spPr bwMode="auto">
          <a:xfrm>
            <a:off x="330199" y="2311400"/>
            <a:ext cx="8421997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F57E6CBD-4DFF-41D7-A879-1B738E4DD4AD}"/>
              </a:ext>
            </a:extLst>
          </p:cNvPr>
          <p:cNvSpPr/>
          <p:nvPr/>
        </p:nvSpPr>
        <p:spPr>
          <a:xfrm>
            <a:off x="4368800" y="2378075"/>
            <a:ext cx="172397" cy="914400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039B-2798-4166-AFF6-5A3A63E9BA0D}"/>
              </a:ext>
            </a:extLst>
          </p:cNvPr>
          <p:cNvSpPr txBox="1"/>
          <p:nvPr/>
        </p:nvSpPr>
        <p:spPr>
          <a:xfrm>
            <a:off x="4724400" y="2706786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Jokes</a:t>
            </a:r>
          </a:p>
        </p:txBody>
      </p:sp>
    </p:spTree>
    <p:extLst>
      <p:ext uri="{BB962C8B-B14F-4D97-AF65-F5344CB8AC3E}">
        <p14:creationId xmlns:p14="http://schemas.microsoft.com/office/powerpoint/2010/main" val="293225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7" grpId="0"/>
      <p:bldP spid="8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" t="34842" r="41117" b="46832"/>
          <a:stretch/>
        </p:blipFill>
        <p:spPr bwMode="auto">
          <a:xfrm>
            <a:off x="152401" y="673098"/>
            <a:ext cx="8470900" cy="220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50000" r="35523" b="36877"/>
          <a:stretch/>
        </p:blipFill>
        <p:spPr bwMode="auto">
          <a:xfrm>
            <a:off x="152401" y="4668542"/>
            <a:ext cx="7113638" cy="1630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ight Brace 1"/>
          <p:cNvSpPr/>
          <p:nvPr/>
        </p:nvSpPr>
        <p:spPr>
          <a:xfrm>
            <a:off x="6362700" y="812800"/>
            <a:ext cx="546100" cy="1956349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908800" y="1637085"/>
            <a:ext cx="1524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Date &amp; Time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AFF17A-DA77-4981-BBB9-A3E42F85D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" t="54326" r="41117" b="34615"/>
          <a:stretch/>
        </p:blipFill>
        <p:spPr bwMode="auto">
          <a:xfrm>
            <a:off x="152401" y="3052096"/>
            <a:ext cx="7113638" cy="133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943FA5A1-52ED-49C5-A11F-D7C73B982E94}"/>
              </a:ext>
            </a:extLst>
          </p:cNvPr>
          <p:cNvSpPr/>
          <p:nvPr/>
        </p:nvSpPr>
        <p:spPr>
          <a:xfrm>
            <a:off x="7332718" y="3090196"/>
            <a:ext cx="259322" cy="1219748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7A030-B6DF-4FDE-8005-38B1CC341A68}"/>
              </a:ext>
            </a:extLst>
          </p:cNvPr>
          <p:cNvSpPr txBox="1"/>
          <p:nvPr/>
        </p:nvSpPr>
        <p:spPr>
          <a:xfrm>
            <a:off x="7557629" y="3537908"/>
            <a:ext cx="233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Application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92DE51A-B800-462F-95F9-2A2005F06E17}"/>
              </a:ext>
            </a:extLst>
          </p:cNvPr>
          <p:cNvSpPr/>
          <p:nvPr/>
        </p:nvSpPr>
        <p:spPr>
          <a:xfrm>
            <a:off x="7427968" y="4668542"/>
            <a:ext cx="259322" cy="1630658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109A0-702F-487D-B123-FD5479018074}"/>
              </a:ext>
            </a:extLst>
          </p:cNvPr>
          <p:cNvSpPr txBox="1"/>
          <p:nvPr/>
        </p:nvSpPr>
        <p:spPr>
          <a:xfrm>
            <a:off x="7687290" y="5329982"/>
            <a:ext cx="233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217596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9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200" y="0"/>
            <a:ext cx="751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itchFamily="18" charset="0"/>
              </a:rPr>
              <a:t>Codon to Protein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A00AA-5295-42A3-BCD0-6C8B2964E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1" t="14074" r="69792" b="17037"/>
          <a:stretch/>
        </p:blipFill>
        <p:spPr>
          <a:xfrm>
            <a:off x="253999" y="716697"/>
            <a:ext cx="4032251" cy="5874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BFBC60-0E60-41E1-B2DC-4133B2DE4E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8" t="19260" r="68958" b="11852"/>
          <a:stretch/>
        </p:blipFill>
        <p:spPr>
          <a:xfrm>
            <a:off x="4286250" y="716697"/>
            <a:ext cx="4284927" cy="5874664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FB0D413C-88D4-4D15-9634-41AB69A8DC91}"/>
              </a:ext>
            </a:extLst>
          </p:cNvPr>
          <p:cNvSpPr/>
          <p:nvPr/>
        </p:nvSpPr>
        <p:spPr>
          <a:xfrm>
            <a:off x="8215577" y="830997"/>
            <a:ext cx="355600" cy="5588853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6A7D-F8D7-4029-B282-25ECBFFCA85A}"/>
              </a:ext>
            </a:extLst>
          </p:cNvPr>
          <p:cNvSpPr txBox="1"/>
          <p:nvPr/>
        </p:nvSpPr>
        <p:spPr>
          <a:xfrm>
            <a:off x="8571177" y="2631532"/>
            <a:ext cx="461665" cy="204499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IN" sz="1800" dirty="0">
                <a:solidFill>
                  <a:srgbClr val="FF0000"/>
                </a:solidFill>
              </a:rPr>
              <a:t>Defining Dictionary</a:t>
            </a:r>
          </a:p>
        </p:txBody>
      </p:sp>
    </p:spTree>
    <p:extLst>
      <p:ext uri="{BB962C8B-B14F-4D97-AF65-F5344CB8AC3E}">
        <p14:creationId xmlns:p14="http://schemas.microsoft.com/office/powerpoint/2010/main" val="240258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9BB6F5-A0B5-4364-9F63-1F2737547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7778" r="41057" b="53333"/>
          <a:stretch/>
        </p:blipFill>
        <p:spPr>
          <a:xfrm>
            <a:off x="504825" y="1623894"/>
            <a:ext cx="7829550" cy="2285999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24528FB3-D710-4049-AD97-65FE9C402481}"/>
              </a:ext>
            </a:extLst>
          </p:cNvPr>
          <p:cNvSpPr/>
          <p:nvPr/>
        </p:nvSpPr>
        <p:spPr>
          <a:xfrm>
            <a:off x="6084943" y="3343274"/>
            <a:ext cx="152400" cy="528519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BF426-F903-442B-935C-2C688D2E74A6}"/>
              </a:ext>
            </a:extLst>
          </p:cNvPr>
          <p:cNvSpPr txBox="1"/>
          <p:nvPr/>
        </p:nvSpPr>
        <p:spPr>
          <a:xfrm>
            <a:off x="6160377" y="3448228"/>
            <a:ext cx="233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Asking for speak or type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E6C1FBC-4C55-4A0C-803A-B7364441A0F2}"/>
              </a:ext>
            </a:extLst>
          </p:cNvPr>
          <p:cNvSpPr/>
          <p:nvPr/>
        </p:nvSpPr>
        <p:spPr>
          <a:xfrm>
            <a:off x="6083411" y="2237480"/>
            <a:ext cx="153932" cy="528519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52A51-0CD5-46F1-80FE-F712DFAC190F}"/>
              </a:ext>
            </a:extLst>
          </p:cNvPr>
          <p:cNvSpPr txBox="1"/>
          <p:nvPr/>
        </p:nvSpPr>
        <p:spPr>
          <a:xfrm>
            <a:off x="6160377" y="2323384"/>
            <a:ext cx="233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Asking for no. of codon</a:t>
            </a:r>
          </a:p>
        </p:txBody>
      </p:sp>
    </p:spTree>
    <p:extLst>
      <p:ext uri="{BB962C8B-B14F-4D97-AF65-F5344CB8AC3E}">
        <p14:creationId xmlns:p14="http://schemas.microsoft.com/office/powerpoint/2010/main" val="1599311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F212B-830F-4608-8256-D848DAD28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9446" r="10297" b="18888"/>
          <a:stretch/>
        </p:blipFill>
        <p:spPr>
          <a:xfrm>
            <a:off x="104775" y="485773"/>
            <a:ext cx="8934450" cy="629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72ECA-A0FE-446D-B69E-9F696FBA6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15926" r="10104" b="12963"/>
          <a:stretch/>
        </p:blipFill>
        <p:spPr>
          <a:xfrm>
            <a:off x="117792" y="685800"/>
            <a:ext cx="8908416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98313-A94C-4077-9FF5-C569DEDCC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t="17963" r="29167" b="15926"/>
          <a:stretch/>
        </p:blipFill>
        <p:spPr>
          <a:xfrm>
            <a:off x="323850" y="1066801"/>
            <a:ext cx="8648700" cy="54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9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2E1C0-FF95-4DE4-A031-5BD105723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13148" r="25833" b="10555"/>
          <a:stretch/>
        </p:blipFill>
        <p:spPr>
          <a:xfrm>
            <a:off x="233362" y="723900"/>
            <a:ext cx="8677275" cy="605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6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t="50728" r="23810" b="26370"/>
          <a:stretch/>
        </p:blipFill>
        <p:spPr bwMode="auto">
          <a:xfrm>
            <a:off x="117772" y="1962149"/>
            <a:ext cx="8908455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344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" t="23254" r="46451" b="31499"/>
          <a:stretch/>
        </p:blipFill>
        <p:spPr bwMode="auto">
          <a:xfrm>
            <a:off x="406399" y="1041400"/>
            <a:ext cx="8394701" cy="527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9149" y="192157"/>
            <a:ext cx="756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itchFamily="18" charset="0"/>
              </a:rPr>
              <a:t>Writing a Note</a:t>
            </a:r>
          </a:p>
        </p:txBody>
      </p:sp>
    </p:spTree>
    <p:extLst>
      <p:ext uri="{BB962C8B-B14F-4D97-AF65-F5344CB8AC3E}">
        <p14:creationId xmlns:p14="http://schemas.microsoft.com/office/powerpoint/2010/main" val="25460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698315" y="459740"/>
            <a:ext cx="3629844" cy="13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ct val="100000"/>
              <a:buFont typeface="Times New Roman"/>
              <a:buNone/>
            </a:pPr>
            <a:r>
              <a:rPr lang="en-IN" sz="8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Times New Roman"/>
                <a:cs typeface="Times New Roman" panose="02020603050405020304" pitchFamily="18" charset="0"/>
                <a:sym typeface="Times New Roman"/>
              </a:rPr>
              <a:t>P</a:t>
            </a:r>
            <a:r>
              <a:rPr lang="en-IN" sz="7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Times New Roman"/>
                <a:cs typeface="Times New Roman" panose="02020603050405020304" pitchFamily="18" charset="0"/>
                <a:sym typeface="Times New Roman"/>
              </a:rPr>
              <a:t>YTHON</a:t>
            </a:r>
            <a:endParaRPr sz="72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96" name="Google Shape;296;p27"/>
          <p:cNvSpPr txBox="1">
            <a:spLocks noGrp="1"/>
          </p:cNvSpPr>
          <p:nvPr>
            <p:ph idx="1"/>
          </p:nvPr>
        </p:nvSpPr>
        <p:spPr>
          <a:xfrm>
            <a:off x="698314" y="2516190"/>
            <a:ext cx="6921685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4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Python is an interpreted, object-oriented, high-level programming language with dynamic semantics. </a:t>
            </a:r>
          </a:p>
          <a:p>
            <a:pPr marL="32400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The Python interpreter and the extensive standard library are available in source or binary form without charge for all major platforms, and can be freely distributed.</a:t>
            </a:r>
            <a:endParaRPr lang="en-US"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400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Its edit-test-debug cycle is incredibly fast.</a:t>
            </a:r>
            <a:endParaRPr lang="en-US"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400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Friendly &amp; Easy to Learn</a:t>
            </a:r>
          </a:p>
          <a:p>
            <a:pPr marL="68580" indent="0">
              <a:spcBef>
                <a:spcPts val="0"/>
              </a:spcBef>
              <a:buSzPts val="2850"/>
              <a:buNone/>
            </a:pPr>
            <a:endParaRPr dirty="0"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249555" indent="0">
              <a:spcBef>
                <a:spcPts val="700"/>
              </a:spcBef>
              <a:buSzPts val="2850"/>
              <a:buNone/>
            </a:pPr>
            <a:endParaRPr dirty="0"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F302F-EAB0-4079-ACCC-B03696FAB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80" y="17526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28803" r="44925" b="60525"/>
          <a:stretch/>
        </p:blipFill>
        <p:spPr bwMode="auto">
          <a:xfrm>
            <a:off x="328309" y="1093783"/>
            <a:ext cx="8487381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D6B17D-C9D6-41E2-B91E-4157FF2EC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63766" r="44925" b="23049"/>
          <a:stretch/>
        </p:blipFill>
        <p:spPr bwMode="auto">
          <a:xfrm>
            <a:off x="317499" y="4924425"/>
            <a:ext cx="8498191" cy="134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E83F56F-A593-4104-811F-A871C2728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40685" r="44925" b="47867"/>
          <a:stretch/>
        </p:blipFill>
        <p:spPr bwMode="auto">
          <a:xfrm>
            <a:off x="328309" y="2343145"/>
            <a:ext cx="8487381" cy="1171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CB7B505-493A-47F6-BF8E-03F8B146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53342" r="44925" b="35768"/>
          <a:stretch/>
        </p:blipFill>
        <p:spPr bwMode="auto">
          <a:xfrm>
            <a:off x="317499" y="3662361"/>
            <a:ext cx="8487381" cy="1114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52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2075-5D50-4F21-BD3D-587A33B1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6" t="11667" r="66771" b="58704"/>
          <a:stretch/>
        </p:blipFill>
        <p:spPr>
          <a:xfrm>
            <a:off x="1907440" y="961598"/>
            <a:ext cx="5329119" cy="2414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9D4D35-1CE3-4FCE-B4C5-92955214F671}"/>
              </a:ext>
            </a:extLst>
          </p:cNvPr>
          <p:cNvSpPr txBox="1"/>
          <p:nvPr/>
        </p:nvSpPr>
        <p:spPr>
          <a:xfrm>
            <a:off x="787399" y="98554"/>
            <a:ext cx="756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itchFamily="18" charset="0"/>
              </a:rPr>
              <a:t>Library used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234BD3-DC08-4AAE-BB46-CA309428136C}"/>
              </a:ext>
            </a:extLst>
          </p:cNvPr>
          <p:cNvSpPr txBox="1"/>
          <p:nvPr/>
        </p:nvSpPr>
        <p:spPr>
          <a:xfrm>
            <a:off x="168274" y="3635514"/>
            <a:ext cx="82200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PYTTSX3 :</a:t>
            </a:r>
            <a:r>
              <a:rPr lang="en-I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a text-to-speech conversion library in Python. Unlike alternative libraries, it also works offline.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RECOGINITION :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library for performing speech recognition, with support for several engines and APIs, online and offline.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DATETIME :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module supplies classes to work with date and time. These classes provide a number of functions to deal with dates, times and time intervals.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 :</a:t>
            </a: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makes easy to access and parse data from Wikipedia.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WEBBROWSER :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high-level interface to allow displaying Web-based documents to users.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: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 OS module in python provides functions for interacting with the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275819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C234BD3-DC08-4AAE-BB46-CA309428136C}"/>
              </a:ext>
            </a:extLst>
          </p:cNvPr>
          <p:cNvSpPr txBox="1"/>
          <p:nvPr/>
        </p:nvSpPr>
        <p:spPr>
          <a:xfrm>
            <a:off x="214312" y="874455"/>
            <a:ext cx="82200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SMTPLIB :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defines an SMTP client session object that can be used to send mail.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PYJOKES :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 is used to create one-line jokes for programmers.</a:t>
            </a:r>
          </a:p>
          <a:p>
            <a:pPr algn="l" fontAlgn="base"/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PYWHATKIT : 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 is a Python library for sending Playing a YouTube video, Performing a Google Search, Getting information on particular topic.</a:t>
            </a:r>
          </a:p>
          <a:p>
            <a:pPr algn="l" fontAlgn="base"/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: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 Python time module provides many ways of representing time in code</a:t>
            </a:r>
            <a:r>
              <a:rPr lang="en-I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provides functionality like waiting during code execution and measuring the efficiency of your code.</a:t>
            </a:r>
          </a:p>
          <a:p>
            <a:pPr algn="l" fontAlgn="base"/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CTYPES :  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C compatible data types, and allows calling functions in DLLs or shared libraries. It can be used to wrap these libraries in pure Python.</a:t>
            </a:r>
          </a:p>
        </p:txBody>
      </p:sp>
    </p:spTree>
    <p:extLst>
      <p:ext uri="{BB962C8B-B14F-4D97-AF65-F5344CB8AC3E}">
        <p14:creationId xmlns:p14="http://schemas.microsoft.com/office/powerpoint/2010/main" val="110629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7E2C78-F339-4765-8769-7DC220F59B99}"/>
              </a:ext>
            </a:extLst>
          </p:cNvPr>
          <p:cNvSpPr txBox="1"/>
          <p:nvPr/>
        </p:nvSpPr>
        <p:spPr>
          <a:xfrm>
            <a:off x="1547812" y="2228671"/>
            <a:ext cx="604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n w="12700">
                  <a:solidFill>
                    <a:srgbClr val="92D050"/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4818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virtual assistant images">
            <a:extLst>
              <a:ext uri="{FF2B5EF4-FFF2-40B4-BE49-F238E27FC236}">
                <a16:creationId xmlns:a16="http://schemas.microsoft.com/office/drawing/2014/main" id="{34281FA5-896F-45C4-8CC2-76783997C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99" r="23958"/>
          <a:stretch/>
        </p:blipFill>
        <p:spPr bwMode="auto">
          <a:xfrm>
            <a:off x="7193280" y="897898"/>
            <a:ext cx="2106178" cy="21257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359669" y="184785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ct val="100000"/>
              <a:buFont typeface="Times New Roman"/>
              <a:buNone/>
            </a:pPr>
            <a:r>
              <a:rPr lang="en-IN" sz="4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Times New Roman"/>
                <a:cs typeface="Times New Roman" panose="02020603050405020304" pitchFamily="18" charset="0"/>
                <a:sym typeface="Times New Roman"/>
              </a:rPr>
              <a:t>FEATURES of </a:t>
            </a:r>
            <a:r>
              <a:rPr lang="en-IN" sz="6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Times New Roman"/>
                <a:cs typeface="Times New Roman" panose="02020603050405020304" pitchFamily="18" charset="0"/>
                <a:sym typeface="Times New Roman"/>
              </a:rPr>
              <a:t>G</a:t>
            </a:r>
            <a:r>
              <a:rPr lang="en-IN" sz="5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Times New Roman"/>
                <a:cs typeface="Times New Roman" panose="02020603050405020304" pitchFamily="18" charset="0"/>
                <a:sym typeface="Times New Roman"/>
              </a:rPr>
              <a:t>ENIUS</a:t>
            </a:r>
            <a:endParaRPr sz="4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96" name="Google Shape;296;p27"/>
          <p:cNvSpPr txBox="1">
            <a:spLocks noGrp="1"/>
          </p:cNvSpPr>
          <p:nvPr>
            <p:ph idx="1"/>
          </p:nvPr>
        </p:nvSpPr>
        <p:spPr>
          <a:xfrm>
            <a:off x="609599" y="2991802"/>
            <a:ext cx="3962401" cy="339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IN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Wish according to time</a:t>
            </a:r>
            <a:endParaRPr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IN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Send E-Mail</a:t>
            </a:r>
            <a:endParaRPr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IN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Set Timer</a:t>
            </a:r>
            <a:endParaRPr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IN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Summary From Wikipedia</a:t>
            </a:r>
            <a:endParaRPr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IN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Open Websites &amp; Applications</a:t>
            </a:r>
            <a:endParaRPr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IN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Play Online &amp; Offline music</a:t>
            </a:r>
            <a:endParaRPr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IN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Tell Jokes</a:t>
            </a:r>
            <a:endParaRPr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96;p27">
            <a:extLst>
              <a:ext uri="{FF2B5EF4-FFF2-40B4-BE49-F238E27FC236}">
                <a16:creationId xmlns:a16="http://schemas.microsoft.com/office/drawing/2014/main" id="{9FB77EB5-6105-494F-B5AC-ED4E6BB5F5D1}"/>
              </a:ext>
            </a:extLst>
          </p:cNvPr>
          <p:cNvSpPr txBox="1">
            <a:spLocks/>
          </p:cNvSpPr>
          <p:nvPr/>
        </p:nvSpPr>
        <p:spPr>
          <a:xfrm>
            <a:off x="4196080" y="2991802"/>
            <a:ext cx="3586481" cy="30311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Convert Codon to Protein</a:t>
            </a:r>
            <a:endParaRPr lang="en-US"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Make Notes</a:t>
            </a:r>
          </a:p>
          <a:p>
            <a:pPr marL="411480">
              <a:spcBef>
                <a:spcPts val="700"/>
              </a:spcBef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IN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Current Date and Time</a:t>
            </a:r>
            <a:endParaRPr lang="en-US"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Lock Window</a:t>
            </a:r>
            <a:endParaRPr lang="en-US"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Restart</a:t>
            </a:r>
            <a:endParaRPr lang="en-US"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⮚"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Shut down </a:t>
            </a:r>
            <a:endParaRPr lang="en-US" sz="2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>
              <a:spcBef>
                <a:spcPts val="0"/>
              </a:spcBef>
              <a:buClr>
                <a:srgbClr val="FF0000"/>
              </a:buClr>
              <a:buSzPct val="100000"/>
              <a:buFont typeface="Noto Sans Symbols"/>
              <a:buChar char="⮚"/>
            </a:pPr>
            <a:endParaRPr lang="en-US" sz="20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05922-5FB1-4112-9E50-C766735EA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72" y="5360190"/>
            <a:ext cx="2109586" cy="1325563"/>
          </a:xfrm>
          <a:prstGeom prst="rect">
            <a:avLst/>
          </a:prstGeom>
        </p:spPr>
      </p:pic>
      <p:sp>
        <p:nvSpPr>
          <p:cNvPr id="7" name="Google Shape;295;p27">
            <a:extLst>
              <a:ext uri="{FF2B5EF4-FFF2-40B4-BE49-F238E27FC236}">
                <a16:creationId xmlns:a16="http://schemas.microsoft.com/office/drawing/2014/main" id="{CAFD8E4F-2D49-42D7-A711-D1AF8C54716F}"/>
              </a:ext>
            </a:extLst>
          </p:cNvPr>
          <p:cNvSpPr txBox="1">
            <a:spLocks/>
          </p:cNvSpPr>
          <p:nvPr/>
        </p:nvSpPr>
        <p:spPr>
          <a:xfrm>
            <a:off x="144687" y="284484"/>
            <a:ext cx="8102786" cy="9499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C1EDFF"/>
              </a:buClr>
              <a:buSzPct val="100000"/>
              <a:buFont typeface="Times New Roman"/>
              <a:buNone/>
            </a:pPr>
            <a:r>
              <a:rPr lang="en-IN" sz="4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Times New Roman"/>
                <a:cs typeface="Times New Roman" panose="02020603050405020304" pitchFamily="18" charset="0"/>
                <a:sym typeface="Times New Roman"/>
              </a:rPr>
              <a:t>Virtual assistant : Genius</a:t>
            </a:r>
            <a:endParaRPr lang="en-IN" sz="4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8" name="Google Shape;296;p27">
            <a:extLst>
              <a:ext uri="{FF2B5EF4-FFF2-40B4-BE49-F238E27FC236}">
                <a16:creationId xmlns:a16="http://schemas.microsoft.com/office/drawing/2014/main" id="{ADC5B17F-F2B6-4B59-A6B7-70AFAA39F13A}"/>
              </a:ext>
            </a:extLst>
          </p:cNvPr>
          <p:cNvSpPr txBox="1">
            <a:spLocks/>
          </p:cNvSpPr>
          <p:nvPr/>
        </p:nvSpPr>
        <p:spPr>
          <a:xfrm>
            <a:off x="359669" y="1246687"/>
            <a:ext cx="6607362" cy="6842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spcBef>
                <a:spcPts val="0"/>
              </a:spcBef>
              <a:buSzPts val="2850"/>
              <a:buFont typeface="Wingdings 3" charset="2"/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virtual assistant, is an application program that understands natural language voice commands and completes tasks for the user.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5625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/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t="17187" r="49925" b="60764"/>
          <a:stretch/>
        </p:blipFill>
        <p:spPr bwMode="auto">
          <a:xfrm>
            <a:off x="444500" y="331312"/>
            <a:ext cx="63754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" t="45298" r="43687" b="7870"/>
          <a:stretch/>
        </p:blipFill>
        <p:spPr bwMode="auto">
          <a:xfrm>
            <a:off x="444500" y="2578099"/>
            <a:ext cx="6692899" cy="3948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2CB48CE7-8AB0-4042-B2F6-F5B08DBBEF69}"/>
              </a:ext>
            </a:extLst>
          </p:cNvPr>
          <p:cNvSpPr/>
          <p:nvPr/>
        </p:nvSpPr>
        <p:spPr>
          <a:xfrm>
            <a:off x="2838450" y="1462979"/>
            <a:ext cx="174625" cy="830262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05DE6-9AAC-4169-A31A-59B9F42D625B}"/>
              </a:ext>
            </a:extLst>
          </p:cNvPr>
          <p:cNvSpPr txBox="1"/>
          <p:nvPr/>
        </p:nvSpPr>
        <p:spPr>
          <a:xfrm>
            <a:off x="3013075" y="1724221"/>
            <a:ext cx="319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function for Text to Speech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88C6BED-3DE5-47E0-A1CC-D5242BEF13BD}"/>
              </a:ext>
            </a:extLst>
          </p:cNvPr>
          <p:cNvSpPr/>
          <p:nvPr/>
        </p:nvSpPr>
        <p:spPr>
          <a:xfrm>
            <a:off x="5095875" y="2825054"/>
            <a:ext cx="352425" cy="3499546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60F94-E45A-4494-AC74-F473E6CFD033}"/>
              </a:ext>
            </a:extLst>
          </p:cNvPr>
          <p:cNvSpPr txBox="1"/>
          <p:nvPr/>
        </p:nvSpPr>
        <p:spPr>
          <a:xfrm>
            <a:off x="5419724" y="4313217"/>
            <a:ext cx="171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function for Speech to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" t="31428" r="50843" b="35498"/>
          <a:stretch/>
        </p:blipFill>
        <p:spPr bwMode="auto">
          <a:xfrm>
            <a:off x="304800" y="508842"/>
            <a:ext cx="8534399" cy="373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43509" r="56627" b="48052"/>
          <a:stretch/>
        </p:blipFill>
        <p:spPr bwMode="auto">
          <a:xfrm>
            <a:off x="304800" y="4411715"/>
            <a:ext cx="8753474" cy="1288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F5BC1189-2AC0-40E5-9B08-4BBC8E53512E}"/>
              </a:ext>
            </a:extLst>
          </p:cNvPr>
          <p:cNvSpPr/>
          <p:nvPr/>
        </p:nvSpPr>
        <p:spPr>
          <a:xfrm>
            <a:off x="7405212" y="663646"/>
            <a:ext cx="352425" cy="3499546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C5DA3-8620-48B0-BE19-8B0D36F03D08}"/>
              </a:ext>
            </a:extLst>
          </p:cNvPr>
          <p:cNvSpPr txBox="1"/>
          <p:nvPr/>
        </p:nvSpPr>
        <p:spPr>
          <a:xfrm>
            <a:off x="7715249" y="1828643"/>
            <a:ext cx="11906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function for wishing me according to time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82A7A20-6413-45A2-9930-05F39C2443B8}"/>
              </a:ext>
            </a:extLst>
          </p:cNvPr>
          <p:cNvSpPr/>
          <p:nvPr/>
        </p:nvSpPr>
        <p:spPr>
          <a:xfrm>
            <a:off x="4376733" y="4644915"/>
            <a:ext cx="393703" cy="822435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0BEA5-7526-4169-A4BE-072BE9F05267}"/>
              </a:ext>
            </a:extLst>
          </p:cNvPr>
          <p:cNvSpPr txBox="1"/>
          <p:nvPr/>
        </p:nvSpPr>
        <p:spPr>
          <a:xfrm>
            <a:off x="4770436" y="4686800"/>
            <a:ext cx="1190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Executing wishMe function</a:t>
            </a:r>
          </a:p>
        </p:txBody>
      </p:sp>
    </p:spTree>
    <p:extLst>
      <p:ext uri="{BB962C8B-B14F-4D97-AF65-F5344CB8AC3E}">
        <p14:creationId xmlns:p14="http://schemas.microsoft.com/office/powerpoint/2010/main" val="312437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" t="46223" r="46341" b="28808"/>
          <a:stretch/>
        </p:blipFill>
        <p:spPr bwMode="auto">
          <a:xfrm>
            <a:off x="206689" y="1115753"/>
            <a:ext cx="8741092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" t="38885" r="50572" b="35941"/>
          <a:stretch/>
        </p:blipFill>
        <p:spPr bwMode="auto">
          <a:xfrm>
            <a:off x="206689" y="3873500"/>
            <a:ext cx="8741092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0400" y="187113"/>
            <a:ext cx="782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itchFamily="18" charset="0"/>
              </a:rPr>
              <a:t>Email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53AA51B-5CB1-4E08-A9D4-55173DED333E}"/>
              </a:ext>
            </a:extLst>
          </p:cNvPr>
          <p:cNvSpPr/>
          <p:nvPr/>
        </p:nvSpPr>
        <p:spPr>
          <a:xfrm>
            <a:off x="5912407" y="1222096"/>
            <a:ext cx="252888" cy="2117652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A815B-54BF-4FF7-8CAA-10597A034355}"/>
              </a:ext>
            </a:extLst>
          </p:cNvPr>
          <p:cNvSpPr txBox="1"/>
          <p:nvPr/>
        </p:nvSpPr>
        <p:spPr>
          <a:xfrm>
            <a:off x="6149976" y="2019312"/>
            <a:ext cx="233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function for Sending Email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BCFF1A8-330C-468A-916F-3C89C0A7FD6E}"/>
              </a:ext>
            </a:extLst>
          </p:cNvPr>
          <p:cNvSpPr/>
          <p:nvPr/>
        </p:nvSpPr>
        <p:spPr>
          <a:xfrm>
            <a:off x="7971312" y="4103724"/>
            <a:ext cx="252888" cy="2117652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BE14F-14B6-469C-8BA4-CB7FD1EDF2F3}"/>
              </a:ext>
            </a:extLst>
          </p:cNvPr>
          <p:cNvSpPr txBox="1"/>
          <p:nvPr/>
        </p:nvSpPr>
        <p:spPr>
          <a:xfrm>
            <a:off x="8116806" y="4793218"/>
            <a:ext cx="1190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Executing sendEmail function</a:t>
            </a:r>
          </a:p>
        </p:txBody>
      </p:sp>
    </p:spTree>
    <p:extLst>
      <p:ext uri="{BB962C8B-B14F-4D97-AF65-F5344CB8AC3E}">
        <p14:creationId xmlns:p14="http://schemas.microsoft.com/office/powerpoint/2010/main" val="289924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8775" y="176418"/>
            <a:ext cx="491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itchFamily="18" charset="0"/>
              </a:rPr>
              <a:t>Timer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FFD8F-436D-46CC-B676-1B2B7F7D9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" t="15001" r="59687" b="13888"/>
          <a:stretch/>
        </p:blipFill>
        <p:spPr>
          <a:xfrm>
            <a:off x="1019175" y="799186"/>
            <a:ext cx="5524500" cy="5959012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5090BE5-6B05-4F52-82AD-64FDD0011DA8}"/>
              </a:ext>
            </a:extLst>
          </p:cNvPr>
          <p:cNvSpPr/>
          <p:nvPr/>
        </p:nvSpPr>
        <p:spPr>
          <a:xfrm>
            <a:off x="6096000" y="875172"/>
            <a:ext cx="355600" cy="5807039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4608E-CCBA-4371-9DF0-8DDD6CF97CE9}"/>
              </a:ext>
            </a:extLst>
          </p:cNvPr>
          <p:cNvSpPr txBox="1"/>
          <p:nvPr/>
        </p:nvSpPr>
        <p:spPr>
          <a:xfrm>
            <a:off x="6543675" y="3536238"/>
            <a:ext cx="233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function for Setting Timer</a:t>
            </a:r>
          </a:p>
        </p:txBody>
      </p:sp>
    </p:spTree>
    <p:extLst>
      <p:ext uri="{BB962C8B-B14F-4D97-AF65-F5344CB8AC3E}">
        <p14:creationId xmlns:p14="http://schemas.microsoft.com/office/powerpoint/2010/main" val="278431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34387" r="56345" b="38686"/>
          <a:stretch/>
        </p:blipFill>
        <p:spPr bwMode="auto">
          <a:xfrm>
            <a:off x="208995" y="1269999"/>
            <a:ext cx="8470900" cy="274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ADF2C49-3B70-4FD2-B130-866D277918E0}"/>
              </a:ext>
            </a:extLst>
          </p:cNvPr>
          <p:cNvSpPr/>
          <p:nvPr/>
        </p:nvSpPr>
        <p:spPr>
          <a:xfrm>
            <a:off x="7236382" y="1582773"/>
            <a:ext cx="252888" cy="2117652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3D71F-50DF-4788-9A50-41D88ADA5B52}"/>
              </a:ext>
            </a:extLst>
          </p:cNvPr>
          <p:cNvSpPr txBox="1"/>
          <p:nvPr/>
        </p:nvSpPr>
        <p:spPr>
          <a:xfrm>
            <a:off x="7489270" y="2272267"/>
            <a:ext cx="1190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Executing timer function</a:t>
            </a:r>
          </a:p>
        </p:txBody>
      </p:sp>
    </p:spTree>
    <p:extLst>
      <p:ext uri="{BB962C8B-B14F-4D97-AF65-F5344CB8AC3E}">
        <p14:creationId xmlns:p14="http://schemas.microsoft.com/office/powerpoint/2010/main" val="119734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t="11218" r="43757" b="45894"/>
          <a:stretch/>
        </p:blipFill>
        <p:spPr bwMode="auto">
          <a:xfrm>
            <a:off x="355600" y="1320800"/>
            <a:ext cx="8293100" cy="516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63837" y="209143"/>
            <a:ext cx="3616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itchFamily="18" charset="0"/>
              </a:rPr>
              <a:t>Wikipedia</a:t>
            </a:r>
          </a:p>
        </p:txBody>
      </p:sp>
      <p:sp>
        <p:nvSpPr>
          <p:cNvPr id="3" name="Right Brace 2"/>
          <p:cNvSpPr/>
          <p:nvPr/>
        </p:nvSpPr>
        <p:spPr>
          <a:xfrm>
            <a:off x="6680200" y="4648200"/>
            <a:ext cx="190500" cy="1765300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7826C-E2EE-4476-A7B7-07E376CE1355}"/>
              </a:ext>
            </a:extLst>
          </p:cNvPr>
          <p:cNvSpPr txBox="1"/>
          <p:nvPr/>
        </p:nvSpPr>
        <p:spPr>
          <a:xfrm>
            <a:off x="6870700" y="5275590"/>
            <a:ext cx="1558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176760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461</Words>
  <Application>Microsoft Office PowerPoint</Application>
  <PresentationFormat>On-screen Show (4:3)</PresentationFormat>
  <Paragraphs>70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Comic Sans MS</vt:lpstr>
      <vt:lpstr>Stardos Stencil</vt:lpstr>
      <vt:lpstr>Algerian</vt:lpstr>
      <vt:lpstr>Corbel</vt:lpstr>
      <vt:lpstr>Wingdings 3</vt:lpstr>
      <vt:lpstr>Trebuchet MS</vt:lpstr>
      <vt:lpstr>Noto Sans Symbols</vt:lpstr>
      <vt:lpstr>Wingdings</vt:lpstr>
      <vt:lpstr>Calibri</vt:lpstr>
      <vt:lpstr>Times New Roman</vt:lpstr>
      <vt:lpstr>Parallax</vt:lpstr>
      <vt:lpstr>Facet</vt:lpstr>
      <vt:lpstr>1_Facet</vt:lpstr>
      <vt:lpstr>PowerPoint Presentation</vt:lpstr>
      <vt:lpstr>PYTHON</vt:lpstr>
      <vt:lpstr>FEATURES of GENIUS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Ashwani Kumar</cp:lastModifiedBy>
  <cp:revision>66</cp:revision>
  <dcterms:modified xsi:type="dcterms:W3CDTF">2021-02-16T15:18:37Z</dcterms:modified>
</cp:coreProperties>
</file>